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3" r:id="rId2"/>
    <p:sldId id="258" r:id="rId3"/>
    <p:sldId id="278" r:id="rId4"/>
    <p:sldId id="284" r:id="rId5"/>
    <p:sldId id="285" r:id="rId6"/>
    <p:sldId id="270" r:id="rId7"/>
    <p:sldId id="275" r:id="rId8"/>
    <p:sldId id="259" r:id="rId9"/>
    <p:sldId id="256" r:id="rId10"/>
    <p:sldId id="262" r:id="rId11"/>
    <p:sldId id="269" r:id="rId12"/>
    <p:sldId id="265" r:id="rId13"/>
    <p:sldId id="271" r:id="rId14"/>
    <p:sldId id="267" r:id="rId15"/>
    <p:sldId id="266" r:id="rId16"/>
    <p:sldId id="263" r:id="rId17"/>
    <p:sldId id="268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04"/>
  </p:normalViewPr>
  <p:slideViewPr>
    <p:cSldViewPr snapToObjects="1">
      <p:cViewPr>
        <p:scale>
          <a:sx n="120" d="100"/>
          <a:sy n="120" d="100"/>
        </p:scale>
        <p:origin x="234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60" d="100"/>
          <a:sy n="160" d="100"/>
        </p:scale>
        <p:origin x="558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</a:rPr>
              <a:t>Series1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Series1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lt1"/>
                </a:solidFill>
              </a:ln>
              <a:effectLst/>
            </c:spPr>
          </c:marker>
          <c:yVal>
            <c:numRef>
              <c:f>Sheet1!$A$2:$A$77</c:f>
              <c:numCache>
                <c:formatCode>General</c:formatCode>
                <c:ptCount val="76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8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11</c:v>
                </c:pt>
                <c:pt idx="23">
                  <c:v>11</c:v>
                </c:pt>
                <c:pt idx="24">
                  <c:v>11</c:v>
                </c:pt>
                <c:pt idx="25">
                  <c:v>11</c:v>
                </c:pt>
                <c:pt idx="26">
                  <c:v>11</c:v>
                </c:pt>
                <c:pt idx="27">
                  <c:v>11</c:v>
                </c:pt>
                <c:pt idx="28">
                  <c:v>12</c:v>
                </c:pt>
                <c:pt idx="29">
                  <c:v>12</c:v>
                </c:pt>
                <c:pt idx="30">
                  <c:v>12</c:v>
                </c:pt>
                <c:pt idx="31">
                  <c:v>12</c:v>
                </c:pt>
                <c:pt idx="32">
                  <c:v>12</c:v>
                </c:pt>
                <c:pt idx="33">
                  <c:v>12</c:v>
                </c:pt>
                <c:pt idx="34">
                  <c:v>13</c:v>
                </c:pt>
                <c:pt idx="35">
                  <c:v>13</c:v>
                </c:pt>
                <c:pt idx="36">
                  <c:v>13</c:v>
                </c:pt>
                <c:pt idx="37">
                  <c:v>13</c:v>
                </c:pt>
                <c:pt idx="38">
                  <c:v>13</c:v>
                </c:pt>
                <c:pt idx="39">
                  <c:v>14</c:v>
                </c:pt>
                <c:pt idx="40">
                  <c:v>14</c:v>
                </c:pt>
                <c:pt idx="41">
                  <c:v>14</c:v>
                </c:pt>
                <c:pt idx="42">
                  <c:v>14</c:v>
                </c:pt>
                <c:pt idx="43">
                  <c:v>14</c:v>
                </c:pt>
                <c:pt idx="44">
                  <c:v>14</c:v>
                </c:pt>
                <c:pt idx="45">
                  <c:v>15</c:v>
                </c:pt>
                <c:pt idx="46">
                  <c:v>15</c:v>
                </c:pt>
                <c:pt idx="47">
                  <c:v>15</c:v>
                </c:pt>
                <c:pt idx="48">
                  <c:v>15</c:v>
                </c:pt>
                <c:pt idx="49">
                  <c:v>15</c:v>
                </c:pt>
                <c:pt idx="50">
                  <c:v>15</c:v>
                </c:pt>
                <c:pt idx="51">
                  <c:v>15</c:v>
                </c:pt>
                <c:pt idx="52">
                  <c:v>15</c:v>
                </c:pt>
                <c:pt idx="53">
                  <c:v>16</c:v>
                </c:pt>
                <c:pt idx="54">
                  <c:v>16</c:v>
                </c:pt>
                <c:pt idx="55">
                  <c:v>16</c:v>
                </c:pt>
                <c:pt idx="56">
                  <c:v>16</c:v>
                </c:pt>
                <c:pt idx="57">
                  <c:v>17</c:v>
                </c:pt>
                <c:pt idx="58">
                  <c:v>17</c:v>
                </c:pt>
                <c:pt idx="59">
                  <c:v>17</c:v>
                </c:pt>
                <c:pt idx="60">
                  <c:v>17</c:v>
                </c:pt>
                <c:pt idx="61">
                  <c:v>17</c:v>
                </c:pt>
                <c:pt idx="62">
                  <c:v>17</c:v>
                </c:pt>
                <c:pt idx="63">
                  <c:v>18</c:v>
                </c:pt>
                <c:pt idx="64">
                  <c:v>18</c:v>
                </c:pt>
                <c:pt idx="65">
                  <c:v>18</c:v>
                </c:pt>
                <c:pt idx="66">
                  <c:v>18</c:v>
                </c:pt>
                <c:pt idx="67">
                  <c:v>19</c:v>
                </c:pt>
                <c:pt idx="68">
                  <c:v>19</c:v>
                </c:pt>
                <c:pt idx="69">
                  <c:v>19</c:v>
                </c:pt>
                <c:pt idx="70">
                  <c:v>20</c:v>
                </c:pt>
                <c:pt idx="71">
                  <c:v>21</c:v>
                </c:pt>
                <c:pt idx="72">
                  <c:v>22</c:v>
                </c:pt>
                <c:pt idx="73">
                  <c:v>22</c:v>
                </c:pt>
                <c:pt idx="74">
                  <c:v>24</c:v>
                </c:pt>
                <c:pt idx="75">
                  <c:v>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BC-634F-8E94-D0CC5C114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397904"/>
        <c:axId val="1488923264"/>
      </c:scatterChart>
      <c:valAx>
        <c:axId val="14913979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8923264"/>
        <c:crosses val="autoZero"/>
        <c:crossBetween val="midCat"/>
      </c:valAx>
      <c:valAx>
        <c:axId val="148892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397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7-074A-A772-2ACB426BB0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57-074A-A772-2ACB426BB0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57-074A-A772-2ACB426BB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5775584"/>
        <c:axId val="1857246880"/>
      </c:barChart>
      <c:catAx>
        <c:axId val="185577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246880"/>
        <c:crosses val="autoZero"/>
        <c:auto val="1"/>
        <c:lblAlgn val="ctr"/>
        <c:lblOffset val="100"/>
        <c:noMultiLvlLbl val="0"/>
      </c:catAx>
      <c:valAx>
        <c:axId val="185724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577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E4-284B-80E1-BAB0A54B1F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E4-284B-80E1-BAB0A54B1F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E4-284B-80E1-BAB0A54B1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56112512"/>
        <c:axId val="1856117312"/>
      </c:lineChart>
      <c:catAx>
        <c:axId val="185611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117312"/>
        <c:crosses val="autoZero"/>
        <c:auto val="1"/>
        <c:lblAlgn val="ctr"/>
        <c:lblOffset val="100"/>
        <c:noMultiLvlLbl val="0"/>
      </c:catAx>
      <c:valAx>
        <c:axId val="185611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11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Key info here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B9-C04C-9874-3F561B666EC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B9-C04C-9874-3F561B666E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B9-C04C-9874-3F561B666E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B9-C04C-9874-3F561B666EC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B9-C04C-9874-3F561B666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B6254-3EA0-2E46-8AFC-ABFCA8582D2B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57038-3FA5-1A42-A265-5B26D01F9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8196D-5731-1148-90C8-98FEA88F5265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A1ABB-E35C-AB41-91B4-CAD8CE975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A1ABB-E35C-AB41-91B4-CAD8CE9756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A1ABB-E35C-AB41-91B4-CAD8CE9756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3920"/>
            <a:ext cx="12192000" cy="6871919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5733256"/>
            <a:ext cx="1999200" cy="7401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8868" y="1917601"/>
            <a:ext cx="9434264" cy="935335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sz="5500" b="0" i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79538" y="3068960"/>
            <a:ext cx="9432925" cy="503287"/>
          </a:xfrm>
        </p:spPr>
        <p:txBody>
          <a:bodyPr>
            <a:noAutofit/>
          </a:bodyPr>
          <a:lstStyle>
            <a:lvl1pPr algn="ctr">
              <a:defRPr sz="25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99756" y="5807744"/>
            <a:ext cx="4392488" cy="503287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74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wo thirds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07BBE-AB6C-9946-9BA2-BC2BBDB8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00" y="864000"/>
            <a:ext cx="10081760" cy="692776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20125F-7014-124C-92D0-624371F21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4800" y="1800000"/>
            <a:ext cx="6840000" cy="4536001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FA614E-E3ED-E64B-A721-C7F3299AB7D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078148" y="2916001"/>
            <a:ext cx="3060000" cy="34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0ADF5DF-8AEB-5F40-BAA7-F8675CF065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76560" y="1800000"/>
            <a:ext cx="3060000" cy="997967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4E7F0-BEE4-DB44-A5D3-3207A76A950B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wo thirds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54800" y="864000"/>
            <a:ext cx="10080000" cy="692776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8F396F-8A70-A348-B563-AA6EB0235E0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95800" y="1800000"/>
            <a:ext cx="6839000" cy="4536001"/>
          </a:xfrm>
        </p:spPr>
        <p:txBody>
          <a:bodyPr/>
          <a:lstStyle>
            <a:lvl1pPr>
              <a:defRPr sz="2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4A347BE-1B1D-904E-AE42-A480D5B6326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064752" y="2916001"/>
            <a:ext cx="3060000" cy="34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249C506-9790-8F40-B983-E4F92673DF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4752" y="1800000"/>
            <a:ext cx="3060000" cy="997967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BA385E-C3B4-6340-872E-01DF8F506739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page">
    <p:bg>
      <p:bgPr>
        <a:blipFill dpi="0" rotWithShape="1">
          <a:blip r:embed="rId2" cstate="screen">
            <a:alphaModFix amt="9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908000" y="1916834"/>
            <a:ext cx="8298176" cy="2880315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908000" y="1628800"/>
            <a:ext cx="82981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908000" y="5085184"/>
            <a:ext cx="82981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787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000" y="864000"/>
            <a:ext cx="10080000" cy="662148"/>
          </a:xfrm>
        </p:spPr>
        <p:txBody>
          <a:bodyPr anchor="t" anchorCtr="0">
            <a:noAutofit/>
          </a:bodyPr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000" y="2052000"/>
            <a:ext cx="3096000" cy="4320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546089" y="2052000"/>
            <a:ext cx="3096000" cy="4320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8040002" y="2052000"/>
            <a:ext cx="3096000" cy="4320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056000" y="1440000"/>
            <a:ext cx="10080000" cy="4320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1">
                <a:solidFill>
                  <a:srgbClr val="00B0B9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4B3AC-CC9C-C74A-82F1-99649905E783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3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800" y="864000"/>
            <a:ext cx="10080000" cy="65676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0768" y="1800000"/>
            <a:ext cx="3060000" cy="453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564800" y="1800000"/>
            <a:ext cx="3060000" cy="453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1"/>
          </p:nvPr>
        </p:nvSpPr>
        <p:spPr>
          <a:xfrm>
            <a:off x="8056448" y="1800000"/>
            <a:ext cx="3060000" cy="453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EDBC7-7278-E64D-8CA9-5F2A67803EE2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05513" y="0"/>
            <a:ext cx="6186487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83432" y="864000"/>
            <a:ext cx="4369904" cy="440768"/>
          </a:xfrm>
        </p:spPr>
        <p:txBody>
          <a:bodyPr>
            <a:noAutofit/>
          </a:bodyPr>
          <a:lstStyle>
            <a:lvl1pPr algn="l">
              <a:defRPr sz="2400" b="1" i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82800" y="1620000"/>
            <a:ext cx="4369904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1C8AE6-66C9-FB44-AD68-8588FAC75BF9}"/>
              </a:ext>
            </a:extLst>
          </p:cNvPr>
          <p:cNvSpPr/>
          <p:nvPr userDrawn="1"/>
        </p:nvSpPr>
        <p:spPr>
          <a:xfrm>
            <a:off x="1" y="6660000"/>
            <a:ext cx="6005512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43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24436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703512" y="3672000"/>
            <a:ext cx="9360000" cy="26061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880000"/>
            <a:ext cx="9360000" cy="593585"/>
          </a:xfrm>
        </p:spPr>
        <p:txBody>
          <a:bodyPr/>
          <a:lstStyle>
            <a:lvl1pPr algn="ctr"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BFD13A-F906-A94E-A88A-3E2CA6A77EA8}"/>
              </a:ext>
            </a:extLst>
          </p:cNvPr>
          <p:cNvSpPr/>
          <p:nvPr userDrawn="1"/>
        </p:nvSpPr>
        <p:spPr>
          <a:xfrm>
            <a:off x="0" y="6660000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800" y="864000"/>
            <a:ext cx="10080000" cy="620784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414B5-A60E-0D46-A931-211121C3E440}"/>
              </a:ext>
            </a:extLst>
          </p:cNvPr>
          <p:cNvSpPr/>
          <p:nvPr userDrawn="1"/>
        </p:nvSpPr>
        <p:spPr>
          <a:xfrm>
            <a:off x="0" y="6660000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39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652D3D-F1F0-644E-BBEA-8E81AA1B0590}"/>
              </a:ext>
            </a:extLst>
          </p:cNvPr>
          <p:cNvSpPr txBox="1">
            <a:spLocks/>
          </p:cNvSpPr>
          <p:nvPr userDrawn="1"/>
        </p:nvSpPr>
        <p:spPr>
          <a:xfrm>
            <a:off x="1070405" y="719984"/>
            <a:ext cx="10080000" cy="656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tx2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Call Out Box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BDD5F-B4E4-2F44-A938-A4F9181E2714}"/>
              </a:ext>
            </a:extLst>
          </p:cNvPr>
          <p:cNvSpPr/>
          <p:nvPr userDrawn="1"/>
        </p:nvSpPr>
        <p:spPr>
          <a:xfrm>
            <a:off x="4455421" y="1484784"/>
            <a:ext cx="3060000" cy="2088231"/>
          </a:xfrm>
          <a:prstGeom prst="rect">
            <a:avLst/>
          </a:prstGeom>
          <a:gradFill>
            <a:gsLst>
              <a:gs pos="52000">
                <a:schemeClr val="tx2">
                  <a:lumMod val="90000"/>
                  <a:lumOff val="10000"/>
                  <a:alpha val="89000"/>
                </a:schemeClr>
              </a:gs>
              <a:gs pos="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endParaRPr lang="en-US" sz="1900" b="1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Gradient 2</a:t>
            </a:r>
          </a:p>
          <a:p>
            <a:pPr algn="ctr">
              <a:lnSpc>
                <a:spcPts val="2650"/>
              </a:lnSpc>
            </a:pPr>
            <a:endParaRPr lang="en-US" sz="1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CD87B-6EB2-3A4D-B2D8-54A3B5E81D83}"/>
              </a:ext>
            </a:extLst>
          </p:cNvPr>
          <p:cNvSpPr/>
          <p:nvPr userDrawn="1"/>
        </p:nvSpPr>
        <p:spPr>
          <a:xfrm>
            <a:off x="7695781" y="1484784"/>
            <a:ext cx="3060000" cy="2088231"/>
          </a:xfrm>
          <a:prstGeom prst="rect">
            <a:avLst/>
          </a:prstGeom>
          <a:gradFill>
            <a:gsLst>
              <a:gs pos="52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Gradient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11D2A0-93F8-8F41-9B12-4A1EAB59C686}"/>
              </a:ext>
            </a:extLst>
          </p:cNvPr>
          <p:cNvSpPr/>
          <p:nvPr userDrawn="1"/>
        </p:nvSpPr>
        <p:spPr>
          <a:xfrm>
            <a:off x="1215061" y="1484785"/>
            <a:ext cx="3060000" cy="2088231"/>
          </a:xfrm>
          <a:prstGeom prst="rect">
            <a:avLst/>
          </a:prstGeom>
          <a:gradFill flip="none" rotWithShape="1">
            <a:gsLst>
              <a:gs pos="27000">
                <a:schemeClr val="bg2">
                  <a:lumMod val="94000"/>
                  <a:lumOff val="6000"/>
                </a:schemeClr>
              </a:gs>
              <a:gs pos="75000">
                <a:schemeClr val="bg2">
                  <a:lumMod val="94000"/>
                  <a:lumOff val="6000"/>
                </a:schemeClr>
              </a:gs>
              <a:gs pos="50000">
                <a:schemeClr val="bg2"/>
              </a:gs>
              <a:gs pos="0">
                <a:schemeClr val="bg2">
                  <a:lumMod val="82000"/>
                  <a:lumOff val="18000"/>
                </a:schemeClr>
              </a:gs>
              <a:gs pos="100000">
                <a:schemeClr val="bg2">
                  <a:lumMod val="79000"/>
                  <a:lumOff val="21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Gradient 1</a:t>
            </a:r>
          </a:p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copy &amp; paste to use the 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call out boxes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862EC-8AF0-C845-BD10-B9104217205A}"/>
              </a:ext>
            </a:extLst>
          </p:cNvPr>
          <p:cNvSpPr/>
          <p:nvPr userDrawn="1"/>
        </p:nvSpPr>
        <p:spPr>
          <a:xfrm>
            <a:off x="7695781" y="3861048"/>
            <a:ext cx="3060000" cy="20882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30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Solid Fill with Shadow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EB0D93-D91A-374B-A3CC-170A70DE757A}"/>
              </a:ext>
            </a:extLst>
          </p:cNvPr>
          <p:cNvSpPr/>
          <p:nvPr userDrawn="1"/>
        </p:nvSpPr>
        <p:spPr>
          <a:xfrm>
            <a:off x="4439816" y="3861048"/>
            <a:ext cx="3060000" cy="208823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50800" dir="30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Solid Fill with Shadow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6483B-ED6B-7444-84A6-FAD02BE55F78}"/>
              </a:ext>
            </a:extLst>
          </p:cNvPr>
          <p:cNvSpPr/>
          <p:nvPr userDrawn="1"/>
        </p:nvSpPr>
        <p:spPr>
          <a:xfrm>
            <a:off x="1215061" y="3861048"/>
            <a:ext cx="3060000" cy="20882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50800" dir="30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Solid Fill with Shadow</a:t>
            </a:r>
          </a:p>
        </p:txBody>
      </p:sp>
    </p:spTree>
    <p:extLst>
      <p:ext uri="{BB962C8B-B14F-4D97-AF65-F5344CB8AC3E}">
        <p14:creationId xmlns:p14="http://schemas.microsoft.com/office/powerpoint/2010/main" val="1580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FAE8-0F2B-0C4D-9616-33E27326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581128"/>
            <a:ext cx="10514384" cy="648072"/>
          </a:xfrm>
        </p:spPr>
        <p:txBody>
          <a:bodyPr/>
          <a:lstStyle>
            <a:lvl1pPr algn="ctr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84D5-6B6E-C447-B7AF-BAAA37850C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3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872194-D5EB-304B-A7DB-6827330E4B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1644" y="5229200"/>
            <a:ext cx="6408712" cy="533924"/>
          </a:xfrm>
        </p:spPr>
        <p:txBody>
          <a:bodyPr anchor="ctr" anchorCtr="0"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5DE31-12CA-8944-8FD1-B9050109F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5517232"/>
            <a:ext cx="2233054" cy="11600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F812CF-C39F-4445-BD3E-C77AF64BBC2A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3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C">
    <p:bg>
      <p:bgPr>
        <a:blipFill dpi="0" rotWithShape="1">
          <a:blip r:embed="rId2" cstate="screen">
            <a:alphaModFix amt="8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69"/>
                    </a14:imgEffect>
                    <a14:imgEffect>
                      <a14:saturation sa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B69757-7C2E-CD49-AB3D-96FF835F4659}"/>
              </a:ext>
            </a:extLst>
          </p:cNvPr>
          <p:cNvSpPr/>
          <p:nvPr userDrawn="1"/>
        </p:nvSpPr>
        <p:spPr>
          <a:xfrm>
            <a:off x="0" y="0"/>
            <a:ext cx="12192000" cy="68690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5480" y="2348880"/>
            <a:ext cx="4500000" cy="2664296"/>
          </a:xfrm>
        </p:spPr>
        <p:txBody>
          <a:bodyPr/>
          <a:lstStyle>
            <a:lvl1pPr algn="r">
              <a:defRPr sz="5000" b="0" i="0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312024" y="2349500"/>
            <a:ext cx="4500000" cy="26638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ritorial Acknowledg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8904CB-40B1-4E37-A449-8C593C3863B1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52DCA-2B3A-441B-BE56-F2331C28EC16}"/>
              </a:ext>
            </a:extLst>
          </p:cNvPr>
          <p:cNvSpPr txBox="1"/>
          <p:nvPr userDrawn="1"/>
        </p:nvSpPr>
        <p:spPr>
          <a:xfrm>
            <a:off x="1846548" y="2090172"/>
            <a:ext cx="84989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Thompson Rivers University campuses are on the ancestral lands of the 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Tk'emlúps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Secwépemc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 (Kamloops campus) and the 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T’exelc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 (Williams Lake campus) within 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Secwepemcúl̓ecw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, the traditional and unceded territory of the 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Secwépemc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. The region TRU serves also extends into the territories of the 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St’át’imc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, Nlaka’pamux, Nuxalk, </a:t>
            </a:r>
            <a:r>
              <a:rPr lang="en-US" sz="2400" b="0" i="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Tŝilhqot'in</a:t>
            </a:r>
            <a:r>
              <a:rPr lang="en-US" sz="24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, Dakelh, and Syilx peoples.</a:t>
            </a:r>
            <a:endParaRPr lang="en-CA" sz="2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422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ritorial Acknowledgement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BE176-18A1-4778-B940-4F7FDC8F0C5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4B5346-5ECE-44BD-92DC-75C3B1AAB723}"/>
              </a:ext>
            </a:extLst>
          </p:cNvPr>
          <p:cNvCxnSpPr>
            <a:cxnSpLocks/>
          </p:cNvCxnSpPr>
          <p:nvPr userDrawn="1"/>
        </p:nvCxnSpPr>
        <p:spPr>
          <a:xfrm>
            <a:off x="874203" y="1988840"/>
            <a:ext cx="10443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267151-8694-4472-ACAE-42C644EF298F}"/>
              </a:ext>
            </a:extLst>
          </p:cNvPr>
          <p:cNvCxnSpPr>
            <a:cxnSpLocks/>
          </p:cNvCxnSpPr>
          <p:nvPr userDrawn="1"/>
        </p:nvCxnSpPr>
        <p:spPr>
          <a:xfrm>
            <a:off x="874203" y="5013176"/>
            <a:ext cx="10443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D176F0-3DF4-BD69-AA0B-857B6EEFFCED}"/>
              </a:ext>
            </a:extLst>
          </p:cNvPr>
          <p:cNvSpPr txBox="1"/>
          <p:nvPr userDrawn="1"/>
        </p:nvSpPr>
        <p:spPr>
          <a:xfrm>
            <a:off x="741902" y="2090172"/>
            <a:ext cx="107081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Thompson Rivers University campuses are on the ancestral lands of the 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Tk'emlúps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Secwépemc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(Kamloops campus) and the 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T’exelc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(Williams Lake campus) within 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Secwepemcúl̓ecw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the traditional and unceded territory of the 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Secwépemc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The region TRU serves also extends into the territories of the 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St’át’imc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Nlaka’pamux, Nuxalk, </a:t>
            </a:r>
            <a:r>
              <a:rPr lang="en-US" sz="28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Tŝilhqot'in</a:t>
            </a:r>
            <a:r>
              <a:rPr lang="en-US" sz="2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Dakelh, and Syilx peoples.</a:t>
            </a:r>
            <a:endParaRPr lang="en-CA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023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800" y="864000"/>
            <a:ext cx="10080000" cy="668543"/>
          </a:xfrm>
        </p:spPr>
        <p:txBody>
          <a:bodyPr anchor="t" anchorCtr="0">
            <a:noAutofit/>
          </a:bodyPr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4800" y="1800000"/>
            <a:ext cx="10080000" cy="38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078F61-0848-1A43-B7C2-33F0BDC1238F}"/>
              </a:ext>
            </a:extLst>
          </p:cNvPr>
          <p:cNvSpPr/>
          <p:nvPr userDrawn="1"/>
        </p:nvSpPr>
        <p:spPr>
          <a:xfrm>
            <a:off x="5593298" y="324433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18.5 cm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D33472-3670-2045-BE6C-98FB2883FEAC}"/>
              </a:ext>
            </a:extLst>
          </p:cNvPr>
          <p:cNvSpPr/>
          <p:nvPr userDrawn="1"/>
        </p:nvSpPr>
        <p:spPr>
          <a:xfrm>
            <a:off x="5593298" y="324433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18.5 cm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15468-BC5D-E048-B88C-CC49C84532A0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0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000" y="864000"/>
            <a:ext cx="10080000" cy="684000"/>
          </a:xfrm>
        </p:spPr>
        <p:txBody>
          <a:bodyPr anchor="t" anchorCtr="0">
            <a:noAutofit/>
          </a:bodyPr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6000" y="1800000"/>
            <a:ext cx="4824000" cy="4320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2002" y="1800000"/>
            <a:ext cx="4824000" cy="4320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6D36C-56A3-4942-BB1D-C15697A2EAAA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1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000" y="864000"/>
            <a:ext cx="10080000" cy="656751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1056000" y="1800000"/>
            <a:ext cx="4824000" cy="4176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05641-90C1-8A46-9063-6F7FCA77C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560" y="1800000"/>
            <a:ext cx="4824000" cy="41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CF8B5-7BA4-E844-A0B6-5DDA98463405}"/>
              </a:ext>
            </a:extLst>
          </p:cNvPr>
          <p:cNvSpPr/>
          <p:nvPr userDrawn="1"/>
        </p:nvSpPr>
        <p:spPr>
          <a:xfrm>
            <a:off x="0" y="6659999"/>
            <a:ext cx="12192000" cy="5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/ Transition Slide">
    <p:bg>
      <p:bgPr>
        <a:blipFill dpi="0" rotWithShape="1">
          <a:blip r:embed="rId2" cstate="screen">
            <a:alphaModFix amt="9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908000" y="3810117"/>
            <a:ext cx="8298176" cy="49425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908000" y="2397512"/>
            <a:ext cx="82981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908000" y="4579434"/>
            <a:ext cx="82981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000" y="2734286"/>
            <a:ext cx="8298176" cy="800768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0001"/>
            <a:ext cx="10515600" cy="8007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2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66" r:id="rId3"/>
    <p:sldLayoutId id="2147483705" r:id="rId4"/>
    <p:sldLayoutId id="2147483706" r:id="rId5"/>
    <p:sldLayoutId id="2147483686" r:id="rId6"/>
    <p:sldLayoutId id="2147483653" r:id="rId7"/>
    <p:sldLayoutId id="2147483664" r:id="rId8"/>
    <p:sldLayoutId id="2147483660" r:id="rId9"/>
    <p:sldLayoutId id="2147483662" r:id="rId10"/>
    <p:sldLayoutId id="2147483661" r:id="rId11"/>
    <p:sldLayoutId id="2147483669" r:id="rId12"/>
    <p:sldLayoutId id="2147483652" r:id="rId13"/>
    <p:sldLayoutId id="2147483663" r:id="rId14"/>
    <p:sldLayoutId id="2147483650" r:id="rId15"/>
    <p:sldLayoutId id="2147483655" r:id="rId16"/>
    <p:sldLayoutId id="2147483665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200" b="0" i="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tabLst/>
        <a:defRPr sz="2200" b="1" i="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350838" indent="-342900" algn="l" defTabSz="914400" rtl="0" eaLnBrk="1" latinLnBrk="0" hangingPunct="1">
        <a:lnSpc>
          <a:spcPct val="110000"/>
        </a:lnSpc>
        <a:spcBef>
          <a:spcPts val="500"/>
        </a:spcBef>
        <a:buFont typeface="Wingdings" charset="2"/>
        <a:buChar char="§"/>
        <a:tabLst/>
        <a:defRPr sz="2200" b="0" i="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7938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tabLst/>
        <a:defRPr sz="2000" b="0" i="1" kern="1200">
          <a:solidFill>
            <a:srgbClr val="00B0B9"/>
          </a:solidFill>
          <a:latin typeface="Georgia" panose="02040502050405020303" pitchFamily="18" charset="0"/>
          <a:ea typeface="Roboto" panose="02000000000000000000" pitchFamily="2" charset="0"/>
          <a:cs typeface="Arial" panose="020B0604020202020204" pitchFamily="34" charset="0"/>
        </a:defRPr>
      </a:lvl4pPr>
      <a:lvl5pPr marL="7938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tabLst/>
        <a:defRPr sz="1800" b="0" i="0" kern="1200">
          <a:solidFill>
            <a:srgbClr val="00B0B9"/>
          </a:solidFill>
          <a:latin typeface="Georgia" panose="02040502050405020303" pitchFamily="18" charset="0"/>
          <a:ea typeface="Roboto Slab" pitchFamily="2" charset="0"/>
          <a:cs typeface="Arial" panose="020B0604020202020204" pitchFamily="34" charset="0"/>
        </a:defRPr>
      </a:lvl5pPr>
      <a:lvl6pPr marL="7938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6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6pPr>
      <a:lvl7pPr marL="7938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800" b="1" i="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7pPr>
      <a:lvl8pPr marL="293688" indent="-285750" algn="l" defTabSz="914400" rtl="0" eaLnBrk="1" latinLnBrk="0" hangingPunct="1">
        <a:lnSpc>
          <a:spcPct val="90000"/>
        </a:lnSpc>
        <a:spcBef>
          <a:spcPts val="500"/>
        </a:spcBef>
        <a:buSzPct val="96000"/>
        <a:buFont typeface="Wingdings" charset="2"/>
        <a:buChar char="§"/>
        <a:tabLst/>
        <a:defRPr sz="2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8pPr>
      <a:lvl9pPr marL="350838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tabLst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4C60E0-3B9D-144F-92A0-B5978BC0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00" y="692696"/>
            <a:ext cx="10080000" cy="620784"/>
          </a:xfrm>
        </p:spPr>
        <p:txBody>
          <a:bodyPr/>
          <a:lstStyle/>
          <a:p>
            <a:r>
              <a:rPr lang="en-US" dirty="0"/>
              <a:t>How do I use this template?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D60ED-CD92-CE45-956B-38EC1BD148C2}"/>
              </a:ext>
            </a:extLst>
          </p:cNvPr>
          <p:cNvSpPr txBox="1"/>
          <p:nvPr/>
        </p:nvSpPr>
        <p:spPr>
          <a:xfrm>
            <a:off x="1054800" y="1375023"/>
            <a:ext cx="99377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following slides are samples. They include notes on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ways to use this template.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Have a look through—then delete these sample slides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and create your 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Use </a:t>
            </a:r>
            <a:r>
              <a:rPr lang="en-US" b="1" dirty="0">
                <a:solidFill>
                  <a:schemeClr val="tx2"/>
                </a:solidFill>
              </a:rPr>
              <a:t>New Slide </a:t>
            </a:r>
            <a:r>
              <a:rPr lang="en-US" dirty="0">
                <a:solidFill>
                  <a:schemeClr val="tx2"/>
                </a:solidFill>
              </a:rPr>
              <a:t>and choose a layout. Choose a slide type.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You might need a Title Slide, a Half and Half Slide,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or a Left Two Thirds Column Slide. Help yourself! 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NOTE: Don’t apply a new layout style to an existing slide.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Start fresh using </a:t>
            </a:r>
            <a:r>
              <a:rPr lang="en-US" b="1" dirty="0">
                <a:solidFill>
                  <a:schemeClr val="tx2"/>
                </a:solidFill>
              </a:rPr>
              <a:t>New Slide</a:t>
            </a:r>
            <a:r>
              <a:rPr lang="en-US" dirty="0">
                <a:solidFill>
                  <a:schemeClr val="tx2"/>
                </a:solidFill>
              </a:rPr>
              <a:t>.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PRO TIP: Change the layout on a blank slide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using </a:t>
            </a:r>
            <a:r>
              <a:rPr lang="en-US" b="1" dirty="0">
                <a:solidFill>
                  <a:schemeClr val="tx2"/>
                </a:solidFill>
              </a:rPr>
              <a:t>Layout</a:t>
            </a:r>
            <a:r>
              <a:rPr lang="en-US" dirty="0">
                <a:solidFill>
                  <a:schemeClr val="tx2"/>
                </a:solidFill>
              </a:rPr>
              <a:t> if needed.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Don’t forget to save your presentation.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Go to </a:t>
            </a:r>
            <a:r>
              <a:rPr lang="en-US" b="1" dirty="0">
                <a:solidFill>
                  <a:schemeClr val="tx2"/>
                </a:solidFill>
              </a:rPr>
              <a:t>File: Save</a:t>
            </a:r>
            <a:r>
              <a:rPr lang="en-US" dirty="0">
                <a:solidFill>
                  <a:schemeClr val="tx2"/>
                </a:solidFill>
              </a:rPr>
              <a:t>. That will save your file as a presentation,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not a template.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06E53F-C07C-6F4A-A364-B3D498AE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976443"/>
            <a:ext cx="3176268" cy="130042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9A58321-DC01-D343-8225-EFCCB90CBD8C}"/>
              </a:ext>
            </a:extLst>
          </p:cNvPr>
          <p:cNvSpPr/>
          <p:nvPr/>
        </p:nvSpPr>
        <p:spPr>
          <a:xfrm>
            <a:off x="9026451" y="1309195"/>
            <a:ext cx="936104" cy="413360"/>
          </a:xfrm>
          <a:prstGeom prst="ellipse">
            <a:avLst/>
          </a:prstGeom>
          <a:noFill/>
          <a:ln w="222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28331-F269-AB4A-ABEF-56B4D25B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7" y="2348880"/>
            <a:ext cx="4076398" cy="35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04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 a transition slide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two-thirds column layout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467108040"/>
              </p:ext>
            </p:extLst>
          </p:nvPr>
        </p:nvGraphicFramePr>
        <p:xfrm>
          <a:off x="5016500" y="1655763"/>
          <a:ext cx="5399088" cy="453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This section could be used to highlight specific information on a chart or table.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Chart, tables or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two-thirds column layout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B95B53-CB3D-D642-BF7F-ACFB9868232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If you want to create a block similar to this one see slide XX for alternate </a:t>
            </a:r>
            <a:r>
              <a:rPr lang="en-US" dirty="0" err="1"/>
              <a:t>colour</a:t>
            </a:r>
            <a:r>
              <a:rPr lang="en-US" dirty="0"/>
              <a:t> options.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8811D-A4E1-5342-AE1E-9F8D1C4C0539}"/>
              </a:ext>
            </a:extLst>
          </p:cNvPr>
          <p:cNvSpPr/>
          <p:nvPr/>
        </p:nvSpPr>
        <p:spPr>
          <a:xfrm>
            <a:off x="8076560" y="1658515"/>
            <a:ext cx="3060000" cy="4533486"/>
          </a:xfrm>
          <a:prstGeom prst="rect">
            <a:avLst/>
          </a:prstGeom>
          <a:gradFill flip="none" rotWithShape="1">
            <a:gsLst>
              <a:gs pos="27000">
                <a:schemeClr val="bg2">
                  <a:lumMod val="94000"/>
                  <a:lumOff val="6000"/>
                </a:schemeClr>
              </a:gs>
              <a:gs pos="75000">
                <a:schemeClr val="bg2">
                  <a:lumMod val="94000"/>
                  <a:lumOff val="6000"/>
                </a:schemeClr>
              </a:gs>
              <a:gs pos="50000">
                <a:schemeClr val="bg2"/>
              </a:gs>
              <a:gs pos="0">
                <a:schemeClr val="bg2">
                  <a:lumMod val="82000"/>
                  <a:lumOff val="18000"/>
                </a:schemeClr>
              </a:gs>
              <a:gs pos="100000">
                <a:schemeClr val="bg2">
                  <a:lumMod val="79000"/>
                  <a:lumOff val="21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</a:rPr>
              <a:t>Use this space for a </a:t>
            </a:r>
            <a:br>
              <a:rPr lang="en-US" sz="1900" b="1" dirty="0">
                <a:solidFill>
                  <a:schemeClr val="bg1"/>
                </a:solidFill>
              </a:rPr>
            </a:br>
            <a:r>
              <a:rPr lang="en-US" sz="1900" b="1" dirty="0">
                <a:solidFill>
                  <a:schemeClr val="bg1"/>
                </a:solidFill>
              </a:rPr>
              <a:t>call-out. Any text that you want to amplify as important could go in a colored text block like this one.</a:t>
            </a:r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D68830-60E0-544D-8259-41DA0FC4F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Quotation here…..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0A3DA-7CF9-F449-8601-50F670F418FB}"/>
              </a:ext>
            </a:extLst>
          </p:cNvPr>
          <p:cNvSpPr txBox="1"/>
          <p:nvPr/>
        </p:nvSpPr>
        <p:spPr>
          <a:xfrm>
            <a:off x="1487488" y="1268760"/>
            <a:ext cx="49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8FE29-49A0-FF43-B9BD-BF6B6EE9F16B}"/>
              </a:ext>
            </a:extLst>
          </p:cNvPr>
          <p:cNvSpPr txBox="1"/>
          <p:nvPr/>
        </p:nvSpPr>
        <p:spPr>
          <a:xfrm>
            <a:off x="10211992" y="4653136"/>
            <a:ext cx="49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650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Three-column layout with subhead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628CD0-EEB8-A048-A528-BF4BF70B5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000" y="2052000"/>
            <a:ext cx="3096000" cy="414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3A35A0-2256-BB47-A67B-1A6DFB08B8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46089" y="2052000"/>
            <a:ext cx="3096000" cy="4140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4B8F34-3075-6640-9D57-AC96A0B83ED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040002" y="2052000"/>
            <a:ext cx="3096000" cy="414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slide is best used for key points or comparisons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Three-column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92F32-3273-0745-9290-1FBD97FFFD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This slide is best used for key points or comparisons. You can use charts, images or copy. If you want to change the style of chart (right click &gt; change series chart type) or change highlight </a:t>
            </a:r>
            <a:r>
              <a:rPr lang="en-US" dirty="0" err="1"/>
              <a:t>colours</a:t>
            </a:r>
            <a:r>
              <a:rPr lang="en-US" dirty="0"/>
              <a:t> by clicking a section and choosing a new fill.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1947029294"/>
              </p:ext>
            </p:extLst>
          </p:nvPr>
        </p:nvGraphicFramePr>
        <p:xfrm>
          <a:off x="4564063" y="1800225"/>
          <a:ext cx="3060700" cy="453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18B68A-B473-514A-AACB-9EEAC6F4A12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563" y="2512835"/>
            <a:ext cx="3059112" cy="3110267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FDFBD5B-6AF2-DF41-99E5-940F48758539}"/>
              </a:ext>
            </a:extLst>
          </p:cNvPr>
          <p:cNvSpPr/>
          <p:nvPr/>
        </p:nvSpPr>
        <p:spPr>
          <a:xfrm>
            <a:off x="10367965" y="5085184"/>
            <a:ext cx="766760" cy="76676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690D79-6709-FE41-B30C-C8E23F169868}"/>
              </a:ext>
            </a:extLst>
          </p:cNvPr>
          <p:cNvCxnSpPr>
            <a:cxnSpLocks/>
          </p:cNvCxnSpPr>
          <p:nvPr/>
        </p:nvCxnSpPr>
        <p:spPr>
          <a:xfrm>
            <a:off x="6960096" y="3140968"/>
            <a:ext cx="936104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05ED3C-0882-3D4A-B9AE-92C779039CF8}"/>
              </a:ext>
            </a:extLst>
          </p:cNvPr>
          <p:cNvCxnSpPr>
            <a:cxnSpLocks/>
          </p:cNvCxnSpPr>
          <p:nvPr/>
        </p:nvCxnSpPr>
        <p:spPr>
          <a:xfrm>
            <a:off x="10272464" y="4437112"/>
            <a:ext cx="285029" cy="57606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CDBC2B1-9FDF-B44D-8133-D0555AF909EA}"/>
              </a:ext>
            </a:extLst>
          </p:cNvPr>
          <p:cNvSpPr txBox="1"/>
          <p:nvPr/>
        </p:nvSpPr>
        <p:spPr>
          <a:xfrm>
            <a:off x="11142714" y="5220718"/>
            <a:ext cx="848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Fill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and half layout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9F721-1046-4E46-9299-0CCA9E40049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D8BD91-42C3-4B4D-8904-29A44686E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2FCD09-D456-8944-AC15-C3D08907A9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30C1B-5584-FA4F-AC3D-A21F2750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Banner image with single column</a:t>
            </a:r>
          </a:p>
        </p:txBody>
      </p:sp>
      <p:pic>
        <p:nvPicPr>
          <p:cNvPr id="6" name="Picture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4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5DA7-2F7E-2C41-8CC3-341121DC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Out Box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65B30-ECDD-A94F-A701-2097A9096257}"/>
              </a:ext>
            </a:extLst>
          </p:cNvPr>
          <p:cNvSpPr/>
          <p:nvPr/>
        </p:nvSpPr>
        <p:spPr>
          <a:xfrm>
            <a:off x="4439816" y="1628800"/>
            <a:ext cx="3060000" cy="2088231"/>
          </a:xfrm>
          <a:prstGeom prst="rect">
            <a:avLst/>
          </a:prstGeom>
          <a:gradFill>
            <a:gsLst>
              <a:gs pos="52000">
                <a:schemeClr val="tx2">
                  <a:lumMod val="90000"/>
                  <a:lumOff val="10000"/>
                  <a:alpha val="89000"/>
                </a:schemeClr>
              </a:gs>
              <a:gs pos="0">
                <a:schemeClr val="tx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  <a:latin typeface="+mn-lt"/>
              </a:rPr>
              <a:t>Gradient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D1C2D-5CC1-3B4A-8D55-F0CB5B272235}"/>
              </a:ext>
            </a:extLst>
          </p:cNvPr>
          <p:cNvSpPr/>
          <p:nvPr/>
        </p:nvSpPr>
        <p:spPr>
          <a:xfrm>
            <a:off x="7680176" y="1628800"/>
            <a:ext cx="3060000" cy="2088231"/>
          </a:xfrm>
          <a:prstGeom prst="rect">
            <a:avLst/>
          </a:prstGeom>
          <a:gradFill>
            <a:gsLst>
              <a:gs pos="52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tx2"/>
                </a:solidFill>
                <a:latin typeface="+mn-lt"/>
              </a:rPr>
              <a:t>Gradient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117CF2-F137-5140-BD9C-DEF728009ACA}"/>
              </a:ext>
            </a:extLst>
          </p:cNvPr>
          <p:cNvSpPr/>
          <p:nvPr/>
        </p:nvSpPr>
        <p:spPr>
          <a:xfrm>
            <a:off x="1199456" y="1628801"/>
            <a:ext cx="3060000" cy="2088231"/>
          </a:xfrm>
          <a:prstGeom prst="rect">
            <a:avLst/>
          </a:prstGeom>
          <a:gradFill flip="none" rotWithShape="1">
            <a:gsLst>
              <a:gs pos="27000">
                <a:schemeClr val="bg2">
                  <a:lumMod val="94000"/>
                  <a:lumOff val="6000"/>
                </a:schemeClr>
              </a:gs>
              <a:gs pos="75000">
                <a:schemeClr val="bg2">
                  <a:lumMod val="94000"/>
                  <a:lumOff val="6000"/>
                </a:schemeClr>
              </a:gs>
              <a:gs pos="50000">
                <a:schemeClr val="bg2"/>
              </a:gs>
              <a:gs pos="0">
                <a:schemeClr val="bg2">
                  <a:lumMod val="82000"/>
                  <a:lumOff val="18000"/>
                </a:schemeClr>
              </a:gs>
              <a:gs pos="100000">
                <a:schemeClr val="bg2">
                  <a:lumMod val="79000"/>
                  <a:lumOff val="21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</a:rPr>
              <a:t>Gradient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C92248-1CEE-B84C-83AF-B693B79B941D}"/>
              </a:ext>
            </a:extLst>
          </p:cNvPr>
          <p:cNvSpPr/>
          <p:nvPr/>
        </p:nvSpPr>
        <p:spPr>
          <a:xfrm>
            <a:off x="7680176" y="4005064"/>
            <a:ext cx="3060000" cy="20882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30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tx2"/>
                </a:solidFill>
              </a:rPr>
              <a:t>Solid Fill with Shadow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A8554-4E1B-3149-8EFC-5D8E734A1613}"/>
              </a:ext>
            </a:extLst>
          </p:cNvPr>
          <p:cNvSpPr/>
          <p:nvPr/>
        </p:nvSpPr>
        <p:spPr>
          <a:xfrm>
            <a:off x="4424211" y="4005064"/>
            <a:ext cx="3060000" cy="208823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50800" dir="30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</a:rPr>
              <a:t>Solid Fill with Shadow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B0348-EDA3-5644-A929-FE03D1275CB3}"/>
              </a:ext>
            </a:extLst>
          </p:cNvPr>
          <p:cNvSpPr/>
          <p:nvPr/>
        </p:nvSpPr>
        <p:spPr>
          <a:xfrm>
            <a:off x="1199456" y="4005064"/>
            <a:ext cx="3060000" cy="20882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50800" dir="30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228600" rIns="228600" bIns="228600" rtlCol="0" anchor="ctr">
            <a:noAutofit/>
          </a:bodyPr>
          <a:lstStyle/>
          <a:p>
            <a:pPr algn="ctr">
              <a:lnSpc>
                <a:spcPts val="2650"/>
              </a:lnSpc>
            </a:pPr>
            <a:r>
              <a:rPr lang="en-US" sz="1900" b="1" dirty="0">
                <a:solidFill>
                  <a:schemeClr val="bg1"/>
                </a:solidFill>
              </a:rPr>
              <a:t>Solid Fill with Shadow</a:t>
            </a:r>
          </a:p>
        </p:txBody>
      </p:sp>
    </p:spTree>
    <p:extLst>
      <p:ext uri="{BB962C8B-B14F-4D97-AF65-F5344CB8AC3E}">
        <p14:creationId xmlns:p14="http://schemas.microsoft.com/office/powerpoint/2010/main" val="399553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868" y="1917601"/>
            <a:ext cx="9434264" cy="935335"/>
          </a:xfrm>
        </p:spPr>
        <p:txBody>
          <a:bodyPr/>
          <a:lstStyle/>
          <a:p>
            <a:pPr algn="ctr"/>
            <a:r>
              <a:rPr lang="en-US" b="0" dirty="0"/>
              <a:t>Presentation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Date, location here</a:t>
            </a:r>
          </a:p>
        </p:txBody>
      </p:sp>
    </p:spTree>
    <p:extLst>
      <p:ext uri="{BB962C8B-B14F-4D97-AF65-F5344CB8AC3E}">
        <p14:creationId xmlns:p14="http://schemas.microsoft.com/office/powerpoint/2010/main" val="27465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334F-4D54-2048-8F13-9982A79F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option for Title page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2405999-A568-EA44-A7BD-F84A25A407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ACDE0-C816-814F-A0D3-D336886917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71728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95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3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List item here</a:t>
            </a:r>
          </a:p>
          <a:p>
            <a:r>
              <a:rPr lang="en-US" dirty="0">
                <a:solidFill>
                  <a:schemeClr val="tx1"/>
                </a:solidFill>
              </a:rPr>
              <a:t>List item here</a:t>
            </a:r>
          </a:p>
          <a:p>
            <a:r>
              <a:rPr lang="en-US" dirty="0">
                <a:solidFill>
                  <a:schemeClr val="tx1"/>
                </a:solidFill>
              </a:rPr>
              <a:t>List item here</a:t>
            </a:r>
          </a:p>
          <a:p>
            <a:r>
              <a:rPr lang="en-US" dirty="0">
                <a:solidFill>
                  <a:schemeClr val="tx1"/>
                </a:solidFill>
              </a:rPr>
              <a:t>List item here</a:t>
            </a:r>
          </a:p>
          <a:p>
            <a:r>
              <a:rPr lang="en-US" dirty="0">
                <a:solidFill>
                  <a:schemeClr val="tx1"/>
                </a:solidFill>
              </a:rPr>
              <a:t>List item here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4AED98-EE59-B044-A28E-FA038B67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column layout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838E8F-E0C5-9F47-8DFE-A4108796CA3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5685477"/>
              </p:ext>
            </p:extLst>
          </p:nvPr>
        </p:nvGraphicFramePr>
        <p:xfrm>
          <a:off x="1054100" y="1800225"/>
          <a:ext cx="10080625" cy="385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972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Two-column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Quick Tips: </a:t>
            </a:r>
            <a:r>
              <a:rPr lang="en-US" dirty="0"/>
              <a:t>Use this space to highlight key points on your topic. Try to keep the information concise.</a:t>
            </a:r>
          </a:p>
          <a:p>
            <a:r>
              <a:rPr lang="en-US" dirty="0"/>
              <a:t>Charts default to the first </a:t>
            </a:r>
            <a:r>
              <a:rPr lang="en-US" dirty="0" err="1"/>
              <a:t>colours</a:t>
            </a:r>
            <a:r>
              <a:rPr lang="en-US" dirty="0"/>
              <a:t> in the palette but you can change them to add a different highlight by clicking inside the graph. 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0882253"/>
              </p:ext>
            </p:extLst>
          </p:nvPr>
        </p:nvGraphicFramePr>
        <p:xfrm>
          <a:off x="6311900" y="1800225"/>
          <a:ext cx="4824413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391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Two-column layout with image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type in this field titled you get Arial. This is used for lists and general body copy.</a:t>
            </a:r>
          </a:p>
          <a:p>
            <a:pPr lvl="1"/>
            <a:r>
              <a:rPr lang="en-US" dirty="0"/>
              <a:t>Hit return and tab and the text changes to Arial bold.</a:t>
            </a:r>
          </a:p>
          <a:p>
            <a:pPr lvl="2"/>
            <a:r>
              <a:rPr lang="en-US" dirty="0"/>
              <a:t>Hit return and tab again and it changes to a bulleted list</a:t>
            </a:r>
          </a:p>
          <a:p>
            <a:pPr lvl="3"/>
            <a:r>
              <a:rPr lang="en-US" dirty="0"/>
              <a:t>A fourth tab sequence is an italic serif</a:t>
            </a:r>
          </a:p>
          <a:p>
            <a:pPr lvl="4"/>
            <a:r>
              <a:rPr lang="en-US" dirty="0"/>
              <a:t>A fifth is a regular style serif</a:t>
            </a:r>
          </a:p>
          <a:p>
            <a:pPr lvl="4"/>
            <a:r>
              <a:rPr lang="en-US" dirty="0"/>
              <a:t>	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856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RU 2019">
      <a:dk1>
        <a:srgbClr val="000000"/>
      </a:dk1>
      <a:lt1>
        <a:srgbClr val="FFFFFF"/>
      </a:lt1>
      <a:dk2>
        <a:srgbClr val="003E51"/>
      </a:dk2>
      <a:lt2>
        <a:srgbClr val="00B0B9"/>
      </a:lt2>
      <a:accent1>
        <a:srgbClr val="9AB7C1"/>
      </a:accent1>
      <a:accent2>
        <a:srgbClr val="BAD1BA"/>
      </a:accent2>
      <a:accent3>
        <a:srgbClr val="FFCD00"/>
      </a:accent3>
      <a:accent4>
        <a:srgbClr val="FFF5DE"/>
      </a:accent4>
      <a:accent5>
        <a:srgbClr val="F88F23"/>
      </a:accent5>
      <a:accent6>
        <a:srgbClr val="AF9377"/>
      </a:accent6>
      <a:hlink>
        <a:srgbClr val="007B81"/>
      </a:hlink>
      <a:folHlink>
        <a:srgbClr val="9EE1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_22072_Template_General_PPT_web" id="{F3C83F20-0AEA-4C3C-B0F3-194B42F37900}" vid="{8BC5A048-7C17-4608-81FE-4E2E4779D5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powerpoint-template-201947379 (1)</Template>
  <TotalTime>4</TotalTime>
  <Words>492</Words>
  <Application>Microsoft Office PowerPoint</Application>
  <PresentationFormat>Widescreen</PresentationFormat>
  <Paragraphs>64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Georgia</vt:lpstr>
      <vt:lpstr>Wingdings</vt:lpstr>
      <vt:lpstr>Office Theme</vt:lpstr>
      <vt:lpstr>How do I use this template? </vt:lpstr>
      <vt:lpstr>Presentation Title Here</vt:lpstr>
      <vt:lpstr>Secondary option for Title page</vt:lpstr>
      <vt:lpstr>PowerPoint Presentation</vt:lpstr>
      <vt:lpstr>PowerPoint Presentation</vt:lpstr>
      <vt:lpstr>Agenda</vt:lpstr>
      <vt:lpstr>Single column layout</vt:lpstr>
      <vt:lpstr>Two-column layout</vt:lpstr>
      <vt:lpstr>Two-column layout with image</vt:lpstr>
      <vt:lpstr>Section Heading</vt:lpstr>
      <vt:lpstr>Right two-thirds column layout</vt:lpstr>
      <vt:lpstr>Left two-thirds column layout</vt:lpstr>
      <vt:lpstr>PowerPoint Presentation</vt:lpstr>
      <vt:lpstr>Three-column layout with subhead</vt:lpstr>
      <vt:lpstr>Three-column layout</vt:lpstr>
      <vt:lpstr>Half and half layout</vt:lpstr>
      <vt:lpstr>Banner image with single column</vt:lpstr>
      <vt:lpstr>Call Out Box Options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Rochell Dsouza</dc:creator>
  <cp:lastModifiedBy>Rochell Dsouza</cp:lastModifiedBy>
  <cp:revision>1</cp:revision>
  <dcterms:created xsi:type="dcterms:W3CDTF">2025-07-18T23:48:03Z</dcterms:created>
  <dcterms:modified xsi:type="dcterms:W3CDTF">2025-07-18T23:52:51Z</dcterms:modified>
</cp:coreProperties>
</file>